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336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Ошибки, допущенные при формировании межевых и технических планов, предоставляемые в орган регистрации прав в виде</a:t>
            </a:r>
            <a:r>
              <a:rPr lang="en-US" dirty="0" smtClean="0"/>
              <a:t> xml-</a:t>
            </a:r>
            <a:r>
              <a:rPr lang="ru-RU" dirty="0" smtClean="0"/>
              <a:t>файлов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Екатеринбург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Ошибки, выявляемые при подготовке технических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Некорректное внесение значения «</a:t>
            </a:r>
            <a:r>
              <a:rPr lang="en-US" dirty="0" err="1" smtClean="0"/>
              <a:t>Назначение</a:t>
            </a:r>
            <a:r>
              <a:rPr lang="en-US" dirty="0" smtClean="0"/>
              <a:t> </a:t>
            </a:r>
            <a:r>
              <a:rPr lang="en-US" dirty="0" err="1" smtClean="0"/>
              <a:t>помещения</a:t>
            </a:r>
            <a:r>
              <a:rPr lang="ru-RU" dirty="0" smtClean="0"/>
              <a:t>» или «</a:t>
            </a:r>
            <a:r>
              <a:rPr lang="en-US" dirty="0" err="1" smtClean="0"/>
              <a:t>Вид</a:t>
            </a:r>
            <a:r>
              <a:rPr lang="en-US" dirty="0" smtClean="0"/>
              <a:t> </a:t>
            </a:r>
            <a:r>
              <a:rPr lang="en-US" dirty="0" err="1" smtClean="0"/>
              <a:t>жилого</a:t>
            </a:r>
            <a:r>
              <a:rPr lang="en-US" dirty="0" smtClean="0"/>
              <a:t> </a:t>
            </a:r>
            <a:r>
              <a:rPr lang="en-US" dirty="0" err="1" smtClean="0"/>
              <a:t>помещения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5800" y="2667000"/>
            <a:ext cx="7391400" cy="39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500" t="21957" r="31500" b="46539"/>
          <a:stretch>
            <a:fillRect/>
          </a:stretch>
        </p:blipFill>
        <p:spPr bwMode="auto">
          <a:xfrm>
            <a:off x="762000" y="24384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Ошибки, выявляемые при подготовке </a:t>
            </a:r>
            <a:r>
              <a:rPr lang="ru-RU" dirty="0" smtClean="0"/>
              <a:t>технических </a:t>
            </a:r>
            <a:r>
              <a:rPr lang="ru-RU" dirty="0" smtClean="0"/>
              <a:t>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Некорректное внесение назначений  зданий при их образовании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2667000"/>
            <a:ext cx="7467600" cy="39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4000" t="19451" r="34500" b="48091"/>
          <a:stretch>
            <a:fillRect/>
          </a:stretch>
        </p:blipFill>
        <p:spPr bwMode="auto">
          <a:xfrm>
            <a:off x="685800" y="2667000"/>
            <a:ext cx="784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нормативно-правовые акты, используемые при подготовке межевых или технических планов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1. Приказ Минэкономразвития России от 08.12.2015 № 921 «Об утверждении формы и состава сведений межевого плана, требований к его подготовке»</a:t>
            </a:r>
          </a:p>
          <a:p>
            <a:pPr algn="just"/>
            <a:r>
              <a:rPr lang="ru-RU" dirty="0" smtClean="0"/>
              <a:t>2. Приказ Росреестра от 06.04.2016 № П/0159 «О внесении изменений в приложение к приказу Федеральной службы государственной регистрации, кадастра и картографии от 10.07.2015 № П/367 «Об организации работ по предоставлению в орган кадастрового учета документов в виде межевого плана земельного участка в форме электронного документа»</a:t>
            </a:r>
          </a:p>
          <a:p>
            <a:pPr algn="just"/>
            <a:r>
              <a:rPr lang="ru-RU" dirty="0" smtClean="0"/>
              <a:t>3. Приказ Минэкономразвития России от 18.12.2015 № 953 «Об утверждении формы технического плана и требований к его подготовке, состава содержащихся в нем сведений, а также формы декларации об объекте недвижимости, требований к ее подготовке, состава содержащихся в ней сведений»</a:t>
            </a:r>
          </a:p>
          <a:p>
            <a:r>
              <a:rPr lang="ru-RU" dirty="0" smtClean="0"/>
              <a:t>4. Приказ Росреестра от 13.10.2015 № П/535 «О внесении изменений в приказ Федеральной службы государственной регистрации, кадастра и картографии от 25.06.2015 N П/338 «Об организации работ по размещению на официальном сайте Федеральной службы государственной регистрации, кадастра и картографии в информационно-телекоммуникационной сети "Интернет" XML-схем, необходимых для представления в орган кадастрового учета заявления о кадастровом учете и необходимых для кадастрового учета документов, в виде технического плана здания, сооружения, объекта незавершенного строительства, помещения в форме электронных документов»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ошибки</a:t>
            </a:r>
            <a:r>
              <a:rPr lang="en-US" dirty="0" smtClean="0"/>
              <a:t> xml</a:t>
            </a:r>
            <a:r>
              <a:rPr lang="ru-RU" dirty="0" smtClean="0"/>
              <a:t>-файлов, выявляемые при анализе межевых и технических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1. Указание некорректного </a:t>
            </a:r>
            <a:r>
              <a:rPr lang="en-US" dirty="0" smtClean="0"/>
              <a:t>GUID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некорректное количество символов</a:t>
            </a:r>
          </a:p>
          <a:p>
            <a:pPr algn="just">
              <a:buFontTx/>
              <a:buChar char="-"/>
            </a:pPr>
            <a:r>
              <a:rPr lang="ru-RU" dirty="0" smtClean="0"/>
              <a:t>использование символов в русской раскладке</a:t>
            </a:r>
          </a:p>
          <a:p>
            <a:pPr algn="just">
              <a:buFontTx/>
              <a:buChar char="-"/>
            </a:pPr>
            <a:r>
              <a:rPr lang="ru-RU" dirty="0" smtClean="0"/>
              <a:t>использование не разрешенных букв латинского алфавита (допустимые только от а-А до </a:t>
            </a:r>
            <a:r>
              <a:rPr lang="en-US" dirty="0" smtClean="0"/>
              <a:t>f-F</a:t>
            </a:r>
            <a:r>
              <a:rPr lang="ru-RU" dirty="0" smtClean="0"/>
              <a:t>)</a:t>
            </a:r>
            <a:endParaRPr lang="en-US" dirty="0" smtClean="0"/>
          </a:p>
          <a:p>
            <a:pPr algn="just"/>
            <a:r>
              <a:rPr lang="ru-RU" dirty="0" smtClean="0"/>
              <a:t>2. Указание некорректного значения кадастрового номера (Земельного  участка, Объекта капитального строительства, кадастрового квартала)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3400" y="2133600"/>
            <a:ext cx="6934200" cy="2816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7482" r="30998" b="69841"/>
          <a:stretch>
            <a:fillRect/>
          </a:stretch>
        </p:blipFill>
        <p:spPr bwMode="auto">
          <a:xfrm>
            <a:off x="914400" y="2057400"/>
            <a:ext cx="563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ошибки</a:t>
            </a:r>
            <a:r>
              <a:rPr lang="en-US" dirty="0" smtClean="0"/>
              <a:t> xml</a:t>
            </a:r>
            <a:r>
              <a:rPr lang="ru-RU" dirty="0" smtClean="0"/>
              <a:t>-файлов, выявляемые при анализе межевых и технических планов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0204" r="20408" b="63597"/>
          <a:stretch>
            <a:fillRect/>
          </a:stretch>
        </p:blipFill>
        <p:spPr bwMode="auto">
          <a:xfrm>
            <a:off x="838199" y="1676400"/>
            <a:ext cx="69329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ошибки</a:t>
            </a:r>
            <a:r>
              <a:rPr lang="en-US" dirty="0" smtClean="0"/>
              <a:t> xml</a:t>
            </a:r>
            <a:r>
              <a:rPr lang="ru-RU" dirty="0" smtClean="0"/>
              <a:t>-файлов, выявляемые при анализе межевых и технических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3. Некорректное описание пути в </a:t>
            </a:r>
            <a:r>
              <a:rPr lang="en-US" dirty="0" smtClean="0"/>
              <a:t>xml</a:t>
            </a:r>
            <a:r>
              <a:rPr lang="ru-RU" dirty="0" smtClean="0"/>
              <a:t>-файле к документу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2438400"/>
            <a:ext cx="6858000" cy="3806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722" t="23866" r="33333" b="55357"/>
          <a:stretch>
            <a:fillRect/>
          </a:stretch>
        </p:blipFill>
        <p:spPr bwMode="auto">
          <a:xfrm>
            <a:off x="762000" y="2667000"/>
            <a:ext cx="6248400" cy="11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371600" y="3962400"/>
            <a:ext cx="6705600" cy="2663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3500" t="14678" r="50000" b="68138"/>
          <a:stretch>
            <a:fillRect/>
          </a:stretch>
        </p:blipFill>
        <p:spPr bwMode="auto">
          <a:xfrm>
            <a:off x="762000" y="40386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876800" y="4191000"/>
            <a:ext cx="3200400" cy="2435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3000" t="18496" r="49000" b="44272"/>
          <a:stretch>
            <a:fillRect/>
          </a:stretch>
        </p:blipFill>
        <p:spPr bwMode="auto">
          <a:xfrm>
            <a:off x="3886200" y="3733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ошибки</a:t>
            </a:r>
            <a:r>
              <a:rPr lang="en-US" dirty="0" smtClean="0"/>
              <a:t> xml</a:t>
            </a:r>
            <a:r>
              <a:rPr lang="ru-RU" dirty="0" smtClean="0"/>
              <a:t>-файлов, выявляемые при анализе межевых и технических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4. Значения указываемых координат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5. Значения площадей объектов недвижимости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3400" y="2133600"/>
            <a:ext cx="6553200" cy="3654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000" t="25775" r="43000" b="51313"/>
          <a:stretch>
            <a:fillRect/>
          </a:stretch>
        </p:blipFill>
        <p:spPr bwMode="auto">
          <a:xfrm>
            <a:off x="685800" y="2057400"/>
            <a:ext cx="716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85800" y="4724400"/>
            <a:ext cx="7010400" cy="182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4724400"/>
            <a:ext cx="7467600" cy="1901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0000" t="45227" r="52500" b="39499"/>
          <a:stretch>
            <a:fillRect/>
          </a:stretch>
        </p:blipFill>
        <p:spPr bwMode="auto">
          <a:xfrm>
            <a:off x="838200" y="48006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ошибки</a:t>
            </a:r>
            <a:r>
              <a:rPr lang="en-US" dirty="0" smtClean="0"/>
              <a:t> xml</a:t>
            </a:r>
            <a:r>
              <a:rPr lang="ru-RU" dirty="0" smtClean="0"/>
              <a:t>-файлов, выявляемые при анализе межевых и технических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6. Некорректное описание местоположения (образуемого объекта недвижимости и адреса места прописки заказчика работ)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" y="2819400"/>
            <a:ext cx="7315200" cy="3806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000" t="32458" r="31000" b="36993"/>
          <a:stretch>
            <a:fillRect/>
          </a:stretch>
        </p:blipFill>
        <p:spPr bwMode="auto">
          <a:xfrm>
            <a:off x="838200" y="2895600"/>
            <a:ext cx="716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Ошибки, выявляемые при подготовке межевых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5800"/>
          </a:xfrm>
        </p:spPr>
        <p:txBody>
          <a:bodyPr/>
          <a:lstStyle/>
          <a:p>
            <a:r>
              <a:rPr lang="ru-RU" dirty="0" smtClean="0"/>
              <a:t>1. Неверное указание способа образования или количества исходных земельных участков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38200" y="2438400"/>
            <a:ext cx="7239000" cy="4187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000" t="22912" r="39000" b="36038"/>
          <a:stretch>
            <a:fillRect/>
          </a:stretch>
        </p:blipFill>
        <p:spPr bwMode="auto">
          <a:xfrm>
            <a:off x="838200" y="2514600"/>
            <a:ext cx="701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Ошибки, выявляемые при подготовке межевых планов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Описание смежных земельных участков:</a:t>
            </a:r>
          </a:p>
          <a:p>
            <a:r>
              <a:rPr lang="ru-RU" dirty="0" smtClean="0"/>
              <a:t>1. Путем заполнения целого контура (раздел </a:t>
            </a:r>
            <a:r>
              <a:rPr lang="en-US" dirty="0" err="1" smtClean="0"/>
              <a:t>AllBorder</a:t>
            </a:r>
            <a:r>
              <a:rPr lang="en-US" dirty="0" smtClean="0"/>
              <a:t>)</a:t>
            </a:r>
            <a:r>
              <a:rPr lang="ru-RU" dirty="0" smtClean="0"/>
              <a:t> – первая и последняя точки должны совпадать;</a:t>
            </a:r>
          </a:p>
          <a:p>
            <a:r>
              <a:rPr lang="ru-RU" dirty="0" smtClean="0"/>
              <a:t>2. Путем заполнения части контура (раздел </a:t>
            </a:r>
            <a:r>
              <a:rPr lang="en-US" dirty="0" err="1" smtClean="0"/>
              <a:t>ChangeBorder</a:t>
            </a:r>
            <a:r>
              <a:rPr lang="ru-RU" dirty="0" smtClean="0"/>
              <a:t>) – первая и последняя точки должны отличаться. Описание всегда начинается с существующей точки;</a:t>
            </a:r>
          </a:p>
          <a:p>
            <a:r>
              <a:rPr lang="ru-RU" dirty="0" smtClean="0"/>
              <a:t>3. Путем заполнения раздела, уточнение границ нескольких смежных земельных участков в связи с исправлением ошибки в местоположении их границ (</a:t>
            </a:r>
            <a:r>
              <a:rPr lang="en-US" dirty="0" err="1" smtClean="0"/>
              <a:t>SpecifyParcelApproximal</a:t>
            </a:r>
            <a:r>
              <a:rPr lang="ru-RU" dirty="0" smtClean="0"/>
              <a:t>) – описывается целый контур.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518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Ошибки, допущенные при формировании межевых и технических планов, предоставляемые в орган регистрации прав в виде xml-файлов</vt:lpstr>
      <vt:lpstr>Основные нормативно-правовые акты, используемые при подготовке межевых или технических планов</vt:lpstr>
      <vt:lpstr>Общие ошибки xml-файлов, выявляемые при анализе межевых и технических планов</vt:lpstr>
      <vt:lpstr>Общие ошибки xml-файлов, выявляемые при анализе межевых и технических планов</vt:lpstr>
      <vt:lpstr>Общие ошибки xml-файлов, выявляемые при анализе межевых и технических планов</vt:lpstr>
      <vt:lpstr>Общие ошибки xml-файлов, выявляемые при анализе межевых и технических планов</vt:lpstr>
      <vt:lpstr>Общие ошибки xml-файлов, выявляемые при анализе межевых и технических планов</vt:lpstr>
      <vt:lpstr>Ошибки, выявляемые при подготовке межевых планов</vt:lpstr>
      <vt:lpstr>Ошибки, выявляемые при подготовке межевых планов</vt:lpstr>
      <vt:lpstr>Ошибки, выявляемые при подготовке технических планов</vt:lpstr>
      <vt:lpstr>Ошибки, выявляемые при подготовке технических планов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Ошибки, допущенные при формировании межевых и технических планов, предоставляемые в орган регистрации прав в виде xml-файлов</dc:title>
  <dc:creator>Брезанская Ольга Владимировна</dc:creator>
  <cp:lastModifiedBy>Uralzem</cp:lastModifiedBy>
  <cp:revision>15</cp:revision>
  <dcterms:created xsi:type="dcterms:W3CDTF">2017-04-24T04:12:15Z</dcterms:created>
  <dcterms:modified xsi:type="dcterms:W3CDTF">2017-04-24T06:27:31Z</dcterms:modified>
</cp:coreProperties>
</file>